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56" r:id="rId3"/>
    <p:sldId id="257" r:id="rId5"/>
    <p:sldId id="259" r:id="rId6"/>
    <p:sldId id="260" r:id="rId7"/>
    <p:sldId id="261" r:id="rId8"/>
    <p:sldId id="262" r:id="rId9"/>
    <p:sldId id="268" r:id="rId10"/>
    <p:sldId id="269" r:id="rId11"/>
    <p:sldId id="270" r:id="rId12"/>
    <p:sldId id="263" r:id="rId13"/>
    <p:sldId id="267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绿色供应链赛道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1755" y="0"/>
            <a:ext cx="12353925" cy="6949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6838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案例补充说明</a:t>
            </a:r>
            <a:r>
              <a:rPr lang="zh-CN" altLang="en-US" sz="1200" dirty="0">
                <a:effectLst/>
                <a:latin typeface="微软雅黑" charset="-122"/>
                <a:ea typeface="微软雅黑" charset="-122"/>
                <a:sym typeface="+mn-ea"/>
              </a:rPr>
              <a:t>（若有）</a:t>
            </a:r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000" dirty="0"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4140" y="6101715"/>
            <a:ext cx="1249680" cy="480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6158865"/>
            <a:ext cx="1976120" cy="36893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50620" y="959485"/>
          <a:ext cx="9975215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70"/>
                <a:gridCol w="1341755"/>
                <a:gridCol w="6460490"/>
              </a:tblGrid>
              <a:tr h="929640">
                <a:tc grid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案例名称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题目简明扼要、建议包含申报单位和技术名称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；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注意是已经成功实施的应用案例，不是解决方案介绍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或产品介绍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4230">
                <a:tc row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参与方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105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应用企业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申报奖项类别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案例核心要素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例如：消费者大数据、照明设计、跨界营销、门店管理系统等</a:t>
                      </a:r>
                      <a:endParaRPr lang="zh-CN" altLang="en-US" sz="12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应用企业推荐语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B657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24840"/>
            <a:ext cx="9843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</a:t>
            </a:r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简述及辅助证明 </a:t>
            </a:r>
            <a:endParaRPr lang="zh-CN" altLang="en-US" sz="1400" dirty="0" smtClean="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13105" y="624840"/>
            <a:ext cx="108419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案例阐述维度重点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（总计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85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分）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410" y="133413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环保创新（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0802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回报效果（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71195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设备关联成本（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0612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适应性（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7056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稳定性（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35*377"/>
  <p:tag name="TABLE_ENDDRAG_RECT" val="166*82*735*377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</Words>
  <Application>WPS 文字</Application>
  <PresentationFormat>宽屏</PresentationFormat>
  <Paragraphs>49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汉仪旗黑</vt:lpstr>
      <vt:lpstr>微软雅黑</vt:lpstr>
      <vt:lpstr>宋体</vt:lpstr>
      <vt:lpstr>Arial Unicode MS</vt:lpstr>
      <vt:lpstr>汉仪书宋二KW</vt:lpstr>
      <vt:lpstr>Calibri</vt:lpstr>
      <vt:lpstr>Helvetica Neue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Manala</cp:lastModifiedBy>
  <cp:revision>22</cp:revision>
  <dcterms:created xsi:type="dcterms:W3CDTF">2024-11-20T08:52:18Z</dcterms:created>
  <dcterms:modified xsi:type="dcterms:W3CDTF">2024-11-20T08:52:18Z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2052-6.5.0.8619</vt:lpwstr>
  </property>
  <property fmtid="{D5CDD505-2E9C-101B-9397-08002B2CF9AE}" pid="3" name="ICV">
    <vt:lpwstr>25A2D8160D0C9400CA633C67A24B6DF0_43</vt:lpwstr>
  </property>
</Properties>
</file>